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AC2692-4FD2-41B2-A2CC-A1BAAC296932}" type="datetimeFigureOut">
              <a:rPr lang="pl-PL" smtClean="0"/>
              <a:pPr/>
              <a:t>13.10.2022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EA4ADFA-DE97-4E3B-8D6D-30B339552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Igorek\Desktop\Światowy-Dzień-Zdrowia-Psychicznego-604x6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71480"/>
            <a:ext cx="4314857" cy="4572032"/>
          </a:xfrm>
          <a:prstGeom prst="rect">
            <a:avLst/>
          </a:prstGeom>
          <a:noFill/>
        </p:spPr>
      </p:pic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428596" y="5500702"/>
            <a:ext cx="6711688" cy="1000156"/>
          </a:xfrm>
        </p:spPr>
        <p:txBody>
          <a:bodyPr>
            <a:normAutofit fontScale="92500"/>
          </a:bodyPr>
          <a:lstStyle/>
          <a:p>
            <a:pPr algn="ctr"/>
            <a:r>
              <a:rPr lang="pl-PL" sz="5400" b="1" u="sng" dirty="0" smtClean="0">
                <a:solidFill>
                  <a:schemeClr val="accent1"/>
                </a:solidFill>
              </a:rPr>
              <a:t>10 października 2022</a:t>
            </a:r>
            <a:endParaRPr lang="pl-PL" sz="5400" b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/>
                </a:solidFill>
              </a:rPr>
              <a:t>KTO MOŻE NAM POMÓC: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Dzieci – wychowawca, pedagog szkolny, psycholog szkolny, rodzic, lekarz, psychoterapeuta, psychiatra dziecięcy</a:t>
            </a:r>
          </a:p>
          <a:p>
            <a:r>
              <a:rPr lang="pl-PL" dirty="0" smtClean="0"/>
              <a:t>Dorośli – rodzina, przyjaciele, psycholog, psychoterapeuta, psychiatra</a:t>
            </a:r>
          </a:p>
          <a:p>
            <a:endParaRPr lang="pl-PL" dirty="0" smtClean="0"/>
          </a:p>
          <a:p>
            <a:pPr algn="ctr">
              <a:buNone/>
            </a:pPr>
            <a:r>
              <a:rPr lang="pl-PL" b="1" i="1" u="sng" dirty="0" smtClean="0">
                <a:solidFill>
                  <a:schemeClr val="accent1"/>
                </a:solidFill>
              </a:rPr>
              <a:t>NIE </a:t>
            </a:r>
            <a:r>
              <a:rPr lang="pl-PL" b="1" i="1" u="sng" smtClean="0">
                <a:solidFill>
                  <a:schemeClr val="accent1"/>
                </a:solidFill>
              </a:rPr>
              <a:t>WSTYDŹ SIĘ </a:t>
            </a:r>
            <a:r>
              <a:rPr lang="pl-PL" b="1" i="1" u="sng" dirty="0" smtClean="0">
                <a:solidFill>
                  <a:schemeClr val="accent1"/>
                </a:solidFill>
              </a:rPr>
              <a:t>PROSIĆ O POMOC!!!</a:t>
            </a:r>
            <a:endParaRPr lang="pl-PL" b="1" i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chemeClr val="accent1"/>
                </a:solidFill>
              </a:rPr>
              <a:t>10 października </a:t>
            </a:r>
            <a:r>
              <a:rPr lang="pl-PL" sz="2800" dirty="0" smtClean="0">
                <a:solidFill>
                  <a:schemeClr val="accent1"/>
                </a:solidFill>
              </a:rPr>
              <a:t>to wyjątkowa data – tego dnia na całym świecie obchodzony Jest </a:t>
            </a:r>
            <a:r>
              <a:rPr lang="pl-PL" sz="2800" b="1" dirty="0" smtClean="0">
                <a:solidFill>
                  <a:schemeClr val="accent1"/>
                </a:solidFill>
              </a:rPr>
              <a:t>Międzynarodowy Dzień Zdrowia Psychicznego</a:t>
            </a:r>
            <a:r>
              <a:rPr lang="pl-PL" sz="2800" dirty="0" smtClean="0">
                <a:solidFill>
                  <a:schemeClr val="accent1"/>
                </a:solidFill>
              </a:rPr>
              <a:t>. </a:t>
            </a:r>
            <a:endParaRPr lang="pl-PL" sz="2800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3786190"/>
            <a:ext cx="8229600" cy="13506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2800" b="1" i="1" dirty="0" smtClean="0"/>
              <a:t>    „Uczyń zdrowie psychiczne i dobre samopoczucie dla wszystkich globalnym priorytetem" </a:t>
            </a:r>
            <a:r>
              <a:rPr lang="pl-PL" sz="2800" dirty="0" smtClean="0"/>
              <a:t>– to hasło przewodnie tegorocznego dnia.</a:t>
            </a:r>
            <a:r>
              <a:rPr lang="pl-PL" sz="2400" dirty="0" smtClean="0"/>
              <a:t> </a:t>
            </a:r>
            <a:endParaRPr lang="pl-PL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85720" y="571480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chemeClr val="accent1"/>
                </a:solidFill>
                <a:latin typeface="+mj-lt"/>
              </a:rPr>
              <a:t>Celem święta</a:t>
            </a:r>
            <a:r>
              <a:rPr lang="pl-PL" sz="28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pl-PL" sz="2800" dirty="0" smtClean="0">
                <a:latin typeface="+mj-lt"/>
              </a:rPr>
              <a:t>jest promocja zdrowia psychicznego oraz zwrócenie uwagi ludzi na całym świecie na problemy natury psychicznej, z którymi zmaga się wiele osób, walka ze stygmatyzacją osób na nie cierpiących, edukacja oraz pomoc potrzebującym.</a:t>
            </a:r>
            <a:endParaRPr lang="pl-PL" sz="2800" dirty="0">
              <a:latin typeface="+mj-lt"/>
            </a:endParaRPr>
          </a:p>
        </p:txBody>
      </p:sp>
      <p:pic>
        <p:nvPicPr>
          <p:cNvPr id="2050" name="Picture 2" descr="C:\Users\Igorek\Desktop\swiatowy_dzien_zdrowia_psychicznego_2016_has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071942"/>
            <a:ext cx="5429288" cy="2490039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214554"/>
            <a:ext cx="8615362" cy="414338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0070C0"/>
                </a:solidFill>
              </a:rPr>
              <a:t>    </a:t>
            </a:r>
            <a:r>
              <a:rPr lang="pl-PL" sz="2800" dirty="0" smtClean="0"/>
              <a:t>W definicji zaproponowanej przez </a:t>
            </a:r>
            <a:r>
              <a:rPr lang="pl-PL" sz="2800" b="1" dirty="0" smtClean="0">
                <a:solidFill>
                  <a:schemeClr val="accent1"/>
                </a:solidFill>
              </a:rPr>
              <a:t>Światową Organizację Zdrowia </a:t>
            </a:r>
            <a:r>
              <a:rPr lang="pl-PL" sz="2800" dirty="0" smtClean="0"/>
              <a:t>czytamy :</a:t>
            </a:r>
          </a:p>
          <a:p>
            <a:pPr>
              <a:buNone/>
            </a:pPr>
            <a:r>
              <a:rPr lang="pl-PL" dirty="0" smtClean="0"/>
              <a:t>    </a:t>
            </a:r>
            <a:r>
              <a:rPr lang="pl-PL" sz="2800" dirty="0" smtClean="0"/>
              <a:t> </a:t>
            </a:r>
            <a:r>
              <a:rPr lang="pl-PL" sz="2800" i="1" dirty="0" smtClean="0"/>
              <a:t>„zdrowie psychiczne to stan dobrego samopoczucia pozwalający człowiekowi na realizację jego własnych możliwości, na radzenie sobie z normalnymi stresowymi wydarzeniami życiowymi, na efektywną działalność zawodową i na twórczy wkład w życie własnej społeczności</a:t>
            </a:r>
            <a:r>
              <a:rPr lang="pl-PL" i="1" dirty="0" smtClean="0"/>
              <a:t>”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57224" y="928670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u="sng" dirty="0" smtClean="0">
                <a:solidFill>
                  <a:schemeClr val="accent1"/>
                </a:solidFill>
              </a:rPr>
              <a:t>Czym właściwie jest zdrowie psychiczne </a:t>
            </a:r>
            <a:r>
              <a:rPr lang="pl-PL" sz="2800" dirty="0" smtClean="0">
                <a:solidFill>
                  <a:schemeClr val="accent1"/>
                </a:solidFill>
              </a:rPr>
              <a:t>?</a:t>
            </a:r>
            <a:endParaRPr lang="pl-PL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3143248"/>
            <a:ext cx="8929718" cy="2722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dirty="0" smtClean="0"/>
              <a:t>     W życiu każdego człowieka przychodzą trudniejsze momenty kiedy jest</a:t>
            </a:r>
            <a:r>
              <a:rPr lang="pl-PL" sz="2400" b="1" dirty="0" smtClean="0">
                <a:solidFill>
                  <a:schemeClr val="accent1"/>
                </a:solidFill>
              </a:rPr>
              <a:t> “ciężko na duchu”</a:t>
            </a:r>
            <a:r>
              <a:rPr lang="pl-PL" sz="2400" b="1" dirty="0" smtClean="0"/>
              <a:t>. Jest wiele czynników, które mogą wpływać na gorsze samopoczucie. Ważne jest, aby zwracać uwagę na </a:t>
            </a:r>
            <a:r>
              <a:rPr lang="pl-PL" sz="2400" b="1" dirty="0" err="1" smtClean="0"/>
              <a:t>m.in</a:t>
            </a:r>
            <a:r>
              <a:rPr lang="pl-PL" sz="2400" b="1" dirty="0" smtClean="0"/>
              <a:t> takie objawy jak obniżony nastrój, długotrwały smutek, zmęczenie, lęk. Są to nieuniknione stany, jednakże dobrze jest nie lekceważyć ich, gdyż utrzymujące się dłużej mogą prowadzić do rozwinięcia się chorób psychicznych.</a:t>
            </a:r>
            <a:endParaRPr lang="pl-PL" sz="2400" b="1" dirty="0"/>
          </a:p>
        </p:txBody>
      </p:sp>
      <p:pic>
        <p:nvPicPr>
          <p:cNvPr id="6" name="Obraz 5" descr="smutny-mä™å¼czyzny-jeden-kreskowego-rysunku-wektorowy-ilustracyjny-minimalistyczny-projekt-smutnej-projekta-smucenia-nakreå›lenia-1407608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57166"/>
            <a:ext cx="2438400" cy="24384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214554"/>
            <a:ext cx="86868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Zdrowie psychiczne zależy od wielu czynników i nie jest dane raz na zawsze, dlatego należy o nie odpowiednio dbać.</a:t>
            </a:r>
            <a:endParaRPr lang="pl-PL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ZADBAJ O CIAŁO 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Wysypiaj się</a:t>
            </a:r>
          </a:p>
          <a:p>
            <a:r>
              <a:rPr lang="pl-PL" dirty="0" smtClean="0"/>
              <a:t>Zadbaj o to co jesz i jak jesz</a:t>
            </a:r>
          </a:p>
          <a:p>
            <a:r>
              <a:rPr lang="pl-PL" dirty="0" smtClean="0"/>
              <a:t>Uprawiaj sport</a:t>
            </a:r>
          </a:p>
          <a:p>
            <a:r>
              <a:rPr lang="pl-PL" dirty="0" smtClean="0"/>
              <a:t>Przebywaj dużo na świeżym powietrzu</a:t>
            </a:r>
          </a:p>
          <a:p>
            <a:r>
              <a:rPr lang="pl-PL" dirty="0" smtClean="0"/>
              <a:t>Codziennie znajdź chociaż chwilę dla siebie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ZADBAJ 0 UMYSŁ: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66888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Ucz się nowych rzeczy</a:t>
            </a:r>
          </a:p>
          <a:p>
            <a:r>
              <a:rPr lang="pl-PL" dirty="0" smtClean="0"/>
              <a:t>Rozwijaj swoje zainteresowania</a:t>
            </a:r>
          </a:p>
          <a:p>
            <a:r>
              <a:rPr lang="pl-PL" dirty="0" smtClean="0"/>
              <a:t>Daj sobie pozwolenie na odczuwanie różnych emocji , również tych negatywnych</a:t>
            </a:r>
          </a:p>
          <a:p>
            <a:r>
              <a:rPr lang="pl-PL" dirty="0" smtClean="0"/>
              <a:t>Naucz się radzić sobie ze stresem</a:t>
            </a:r>
          </a:p>
          <a:p>
            <a:r>
              <a:rPr lang="pl-PL" dirty="0" smtClean="0"/>
              <a:t>Znajdź coś , w czym jesteś dobry</a:t>
            </a:r>
          </a:p>
          <a:p>
            <a:r>
              <a:rPr lang="pl-PL" dirty="0" smtClean="0"/>
              <a:t>Doceniaj małe rzeczy</a:t>
            </a:r>
          </a:p>
          <a:p>
            <a:r>
              <a:rPr lang="pl-PL" dirty="0" smtClean="0"/>
              <a:t>Pamiętaj! WSZYSCY POPEŁNIAMY BŁĘDY</a:t>
            </a:r>
          </a:p>
          <a:p>
            <a:endParaRPr lang="pl-PL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85728"/>
            <a:ext cx="8715404" cy="1399032"/>
          </a:xfrm>
        </p:spPr>
        <p:txBody>
          <a:bodyPr/>
          <a:lstStyle/>
          <a:p>
            <a:r>
              <a:rPr lang="pl-PL" b="1" dirty="0" smtClean="0">
                <a:solidFill>
                  <a:schemeClr val="accent1"/>
                </a:solidFill>
                <a:effectLst/>
              </a:rPr>
              <a:t>ZADBAJ O RELACJE Z INNYMI:</a:t>
            </a:r>
            <a:endParaRPr lang="pl-PL" b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Dbaj o pozytywne relacje z ludźmi</a:t>
            </a:r>
          </a:p>
          <a:p>
            <a:r>
              <a:rPr lang="pl-PL" dirty="0" smtClean="0"/>
              <a:t>Dziel się swoimi emocjami z innymi </a:t>
            </a:r>
          </a:p>
          <a:p>
            <a:r>
              <a:rPr lang="pl-PL" dirty="0" smtClean="0"/>
              <a:t>Naucz się asertywności</a:t>
            </a:r>
          </a:p>
          <a:p>
            <a:r>
              <a:rPr lang="pl-PL" dirty="0" smtClean="0"/>
              <a:t>Naucz się prosić o pomoc , gdy tego potrzebujesz</a:t>
            </a:r>
          </a:p>
          <a:p>
            <a:r>
              <a:rPr lang="pl-PL" dirty="0" smtClean="0"/>
              <a:t>Pielęgnuj relacje rodzinne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PAMIETAJ! NIGDY NIE JESTEŚ SAM! ZAWSZE ZNAJDZIE SIĘ KTOŚ KOGO MOŻESZ PROSIĆ O POMOC</a:t>
            </a:r>
            <a:endParaRPr lang="pl-PL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</TotalTime>
  <Words>348</Words>
  <Application>Microsoft Office PowerPoint</Application>
  <PresentationFormat>Pokaz na ekranie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Century Gothic</vt:lpstr>
      <vt:lpstr>Verdana</vt:lpstr>
      <vt:lpstr>Wingdings 2</vt:lpstr>
      <vt:lpstr>Energetyczny</vt:lpstr>
      <vt:lpstr>Prezentacja programu PowerPoint</vt:lpstr>
      <vt:lpstr>10 października to wyjątkowa data – tego dnia na całym świecie obchodzony Jest Międzynarodowy Dzień Zdrowia Psychicznego. </vt:lpstr>
      <vt:lpstr>Prezentacja programu PowerPoint</vt:lpstr>
      <vt:lpstr>Prezentacja programu PowerPoint</vt:lpstr>
      <vt:lpstr>Prezentacja programu PowerPoint</vt:lpstr>
      <vt:lpstr>Zdrowie psychiczne zależy od wielu czynników i nie jest dane raz na zawsze, dlatego należy o nie odpowiednio dbać.</vt:lpstr>
      <vt:lpstr>ZADBAJ O CIAŁO :</vt:lpstr>
      <vt:lpstr>ZADBAJ 0 UMYSŁ:</vt:lpstr>
      <vt:lpstr>ZADBAJ O RELACJE Z INNYMI:</vt:lpstr>
      <vt:lpstr>KTO MOŻE NAM POMÓC: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Igorek</dc:creator>
  <cp:lastModifiedBy>Uczeń</cp:lastModifiedBy>
  <cp:revision>11</cp:revision>
  <dcterms:created xsi:type="dcterms:W3CDTF">2022-10-11T19:05:40Z</dcterms:created>
  <dcterms:modified xsi:type="dcterms:W3CDTF">2022-10-12T22:05:26Z</dcterms:modified>
</cp:coreProperties>
</file>